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61" r:id="rId4"/>
  </p:sldIdLst>
  <p:sldSz cx="10080625" cy="7559675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-X" initials="W" lastIdx="1" clrIdx="0">
    <p:extLst>
      <p:ext uri="{19B8F6BF-5375-455C-9EA6-DF929625EA0E}">
        <p15:presenceInfo xmlns:p15="http://schemas.microsoft.com/office/powerpoint/2012/main" userId="WIN-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87CEF9"/>
    <a:srgbClr val="00A400"/>
    <a:srgbClr val="FFCCFF"/>
    <a:srgbClr val="91CF50"/>
    <a:srgbClr val="44B2F6"/>
    <a:srgbClr val="33ABF5"/>
    <a:srgbClr val="66CCFF"/>
    <a:srgbClr val="E6E6E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8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C8CAEB6-6CBA-4C01-96F0-AD17F70E3FC1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655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zh-TW"/>
          </a:p>
        </p:txBody>
      </p:sp>
      <p:sp>
        <p:nvSpPr>
          <p:cNvPr id="4" name="頁首版面配置區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fld id="{662F49A8-2563-4206-90EF-397264A316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08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altLang="zh-TW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微軟正黑體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FAF2BEF-DB5E-4486-8C1D-CF0F1D395754}" type="slidenum">
              <a:t>1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FAF2BEF-DB5E-4486-8C1D-CF0F1D395754}" type="slidenum">
              <a:t>2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047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FAF2BEF-DB5E-4486-8C1D-CF0F1D395754}" type="slidenum">
              <a:t>3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6016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990DAE-319D-4BE6-A8E8-0663BC8481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1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F5D089-32C0-43B3-BE3E-DAD32C4B94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7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019924-9762-4BC3-B1FD-A01297EE54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3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F857BD-1A76-4483-AE25-B9F559B3BB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5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DBB4FC-8BB7-4D42-ACC6-126EEEB848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62D48D-DABF-4651-9122-FC3715265BC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8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8DAF36-FEFD-4AB3-86B6-0F205F4563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4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6EF958-3526-496E-9C81-D8E81C4B77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3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DBBF67-51B9-420D-A877-64B24E16B9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1181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F248AB-027D-4299-98BB-8550FF9039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8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4EC255E-0A7C-4D14-8E26-EC91D0A7E0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7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 altLang="zh-TW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fld id="{975CF360-6EC5-4ED1-8E33-73959968E58F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altLang="zh-TW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微軟正黑體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en-US" altLang="zh-TW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微軟正黑體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353235AD-644D-462B-B19A-570853F52527}"/>
              </a:ext>
            </a:extLst>
          </p:cNvPr>
          <p:cNvSpPr/>
          <p:nvPr/>
        </p:nvSpPr>
        <p:spPr>
          <a:xfrm>
            <a:off x="1741941" y="137258"/>
            <a:ext cx="6596742" cy="170469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">
              <a:avLst/>
            </a:prstTxWarp>
            <a:spAutoFit/>
          </a:bodyPr>
          <a:lstStyle/>
          <a:p>
            <a:pPr algn="ctr"/>
            <a:r>
              <a:rPr lang="zh-TW" altLang="en-US" sz="9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華康海報體 Std W12" panose="040B0C00000000000000" pitchFamily="82" charset="-120"/>
                <a:ea typeface="華康海報體 Std W12" panose="040B0C00000000000000" pitchFamily="82" charset="-120"/>
              </a:rPr>
              <a:t>防疫大作戰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DD9FEF3-E7D0-4DA9-A17D-515F17C67E9B}"/>
              </a:ext>
            </a:extLst>
          </p:cNvPr>
          <p:cNvSpPr txBox="1"/>
          <p:nvPr/>
        </p:nvSpPr>
        <p:spPr>
          <a:xfrm>
            <a:off x="3387664" y="1688774"/>
            <a:ext cx="3305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病毒遠離我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3">
            <a:extLst>
              <a:ext uri="{FF2B5EF4-FFF2-40B4-BE49-F238E27FC236}">
                <a16:creationId xmlns:a16="http://schemas.microsoft.com/office/drawing/2014/main" id="{C735056C-C325-4553-8B2A-B98087607766}"/>
              </a:ext>
            </a:extLst>
          </p:cNvPr>
          <p:cNvSpPr txBox="1">
            <a:spLocks/>
          </p:cNvSpPr>
          <p:nvPr/>
        </p:nvSpPr>
        <p:spPr>
          <a:xfrm>
            <a:off x="504492" y="893464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ctr" rtl="0" hangingPunct="0">
              <a:tabLst/>
              <a:defRPr lang="en-US" altLang="zh-TW" sz="4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微軟正黑體" pitchFamily="2"/>
              </a:defRPr>
            </a:lvl1pPr>
          </a:lstStyle>
          <a:p>
            <a:r>
              <a:rPr lang="zh-TW" altLang="en-US" sz="5000" b="1" dirty="0">
                <a:solidFill>
                  <a:srgbClr val="7030A0"/>
                </a:solidFill>
                <a:latin typeface="微軟正黑體" pitchFamily="34"/>
                <a:ea typeface="微軟正黑體" pitchFamily="34"/>
              </a:rPr>
              <a:t>如何預防病毒感染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AF2274D-C383-49CD-809D-6ECC79650AEB}"/>
              </a:ext>
            </a:extLst>
          </p:cNvPr>
          <p:cNvSpPr txBox="1"/>
          <p:nvPr/>
        </p:nvSpPr>
        <p:spPr>
          <a:xfrm>
            <a:off x="2896843" y="2276316"/>
            <a:ext cx="4234149" cy="318146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457200" marR="0" lvl="0" indent="-457200" rtl="0" hangingPunct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SzPct val="45000"/>
              <a:buFont typeface="Wingdings" panose="05000000000000000000" pitchFamily="2" charset="2"/>
              <a:buChar char="u"/>
              <a:tabLst/>
              <a:defRPr sz="3000"/>
            </a:pPr>
            <a:r>
              <a:rPr lang="zh-TW" altLang="en-US" sz="4000" b="0" i="0" u="none" strike="noStrike" kern="1200" cap="none" dirty="0">
                <a:ln>
                  <a:noFill/>
                </a:ln>
                <a:latin typeface="華康圓體 Std W5" panose="02000500000000000000" pitchFamily="50" charset="-120"/>
                <a:ea typeface="華康圓體 Std W5" panose="02000500000000000000" pitchFamily="50" charset="-120"/>
                <a:cs typeface="Lucida Sans" pitchFamily="2"/>
              </a:rPr>
              <a:t>正確洗手防感染</a:t>
            </a:r>
            <a:endParaRPr lang="zh-TW" sz="4000" b="0" i="0" u="none" strike="noStrike" kern="1200" cap="none" dirty="0">
              <a:ln>
                <a:noFill/>
              </a:ln>
              <a:latin typeface="華康圓體 Std W5" panose="02000500000000000000" pitchFamily="50" charset="-120"/>
              <a:ea typeface="華康圓體 Std W5" panose="02000500000000000000" pitchFamily="50" charset="-120"/>
              <a:cs typeface="Lucida Sans" pitchFamily="2"/>
            </a:endParaRPr>
          </a:p>
          <a:p>
            <a:pPr marL="457200" marR="0" lvl="0" indent="-457200" rtl="0" hangingPunct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SzPct val="45000"/>
              <a:buFont typeface="Wingdings" panose="05000000000000000000" pitchFamily="2" charset="2"/>
              <a:buChar char="u"/>
              <a:tabLst/>
              <a:defRPr sz="3000"/>
            </a:pPr>
            <a:r>
              <a:rPr lang="zh-TW" altLang="en-US" sz="4000" dirty="0">
                <a:latin typeface="華康圓體 Std W5" panose="02000500000000000000" pitchFamily="50" charset="-120"/>
                <a:ea typeface="華康圓體 Std W5" panose="02000500000000000000" pitchFamily="50" charset="-120"/>
                <a:cs typeface="Lucida Sans" pitchFamily="2"/>
              </a:rPr>
              <a:t>公共場所戴口罩</a:t>
            </a:r>
            <a:endParaRPr lang="zh-TW" sz="4000" b="0" i="0" u="none" strike="noStrike" kern="1200" cap="none" dirty="0">
              <a:ln>
                <a:noFill/>
              </a:ln>
              <a:latin typeface="華康圓體 Std W5" panose="02000500000000000000" pitchFamily="50" charset="-120"/>
              <a:ea typeface="華康圓體 Std W5" panose="02000500000000000000" pitchFamily="50" charset="-120"/>
              <a:cs typeface="Lucida Sans" pitchFamily="2"/>
            </a:endParaRPr>
          </a:p>
          <a:p>
            <a:pPr marL="457200" marR="0" lvl="0" indent="-457200" rtl="0" hangingPunct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SzPct val="45000"/>
              <a:buFont typeface="Wingdings" panose="05000000000000000000" pitchFamily="2" charset="2"/>
              <a:buChar char="u"/>
              <a:tabLst/>
              <a:defRPr sz="3000"/>
            </a:pPr>
            <a:r>
              <a:rPr lang="zh-TW" altLang="en-US" sz="4000" b="0" i="0" u="none" strike="noStrike" kern="1200" cap="none" dirty="0">
                <a:ln>
                  <a:noFill/>
                </a:ln>
                <a:latin typeface="華康圓體 Std W5" panose="02000500000000000000" pitchFamily="50" charset="-120"/>
                <a:ea typeface="華康圓體 Std W5" panose="02000500000000000000" pitchFamily="50" charset="-120"/>
                <a:cs typeface="Lucida Sans" pitchFamily="2"/>
              </a:rPr>
              <a:t>眼臉口鼻少碰觸</a:t>
            </a:r>
            <a:endParaRPr lang="en-US" altLang="zh-TW" sz="4000" b="0" i="0" u="none" strike="noStrike" kern="1200" cap="none" dirty="0">
              <a:ln>
                <a:noFill/>
              </a:ln>
              <a:latin typeface="華康圓體 Std W5" panose="02000500000000000000" pitchFamily="50" charset="-120"/>
              <a:ea typeface="華康圓體 Std W5" panose="02000500000000000000" pitchFamily="50" charset="-120"/>
              <a:cs typeface="Lucida Sans" pitchFamily="2"/>
            </a:endParaRPr>
          </a:p>
          <a:p>
            <a:pPr marL="457200" marR="0" lvl="0" indent="-457200" rtl="0" hangingPunct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SzPct val="45000"/>
              <a:buFont typeface="Wingdings" panose="05000000000000000000" pitchFamily="2" charset="2"/>
              <a:buChar char="u"/>
              <a:tabLst/>
              <a:defRPr sz="3000"/>
            </a:pPr>
            <a:r>
              <a:rPr lang="zh-TW" altLang="en-US" sz="4000" dirty="0">
                <a:latin typeface="華康圓體 Std W5" panose="02000500000000000000" pitchFamily="50" charset="-120"/>
                <a:ea typeface="華康圓體 Std W5" panose="02000500000000000000" pitchFamily="50" charset="-120"/>
                <a:cs typeface="Lucida Sans" pitchFamily="2"/>
              </a:rPr>
              <a:t>運動健康免疫好</a:t>
            </a:r>
            <a:endParaRPr lang="zh-TW" sz="4000" b="0" i="0" u="none" strike="noStrike" kern="1200" cap="none" dirty="0">
              <a:ln>
                <a:noFill/>
              </a:ln>
              <a:latin typeface="華康圓體 Std W5" panose="02000500000000000000" pitchFamily="50" charset="-120"/>
              <a:ea typeface="華康圓體 Std W5" panose="02000500000000000000" pitchFamily="50" charset="-120"/>
              <a:cs typeface="Lucida Sans" pitchFamily="2"/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B457A1AB-1468-4552-B14C-5A2C5A835C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9888">
            <a:off x="3430308" y="5875522"/>
            <a:ext cx="1446450" cy="1487795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grpSp>
        <p:nvGrpSpPr>
          <p:cNvPr id="14" name="群組 13">
            <a:extLst>
              <a:ext uri="{FF2B5EF4-FFF2-40B4-BE49-F238E27FC236}">
                <a16:creationId xmlns:a16="http://schemas.microsoft.com/office/drawing/2014/main" id="{159D2A4F-395C-41E9-B51C-3BE94CAED2C5}"/>
              </a:ext>
            </a:extLst>
          </p:cNvPr>
          <p:cNvGrpSpPr/>
          <p:nvPr/>
        </p:nvGrpSpPr>
        <p:grpSpPr>
          <a:xfrm>
            <a:off x="6140775" y="4847573"/>
            <a:ext cx="3697363" cy="2712311"/>
            <a:chOff x="6140775" y="4847573"/>
            <a:chExt cx="3697363" cy="2712311"/>
          </a:xfrm>
        </p:grpSpPr>
        <p:pic>
          <p:nvPicPr>
            <p:cNvPr id="15" name="圖片 14" descr="一張含有 輪子, 房間, 花 的圖片&#10;&#10;自動產生的描述">
              <a:extLst>
                <a:ext uri="{FF2B5EF4-FFF2-40B4-BE49-F238E27FC236}">
                  <a16:creationId xmlns:a16="http://schemas.microsoft.com/office/drawing/2014/main" id="{A8BDF1F4-9F4F-4CDB-A9A9-24E13F41EC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625931" flipV="1">
              <a:off x="6140775" y="6693722"/>
              <a:ext cx="1776217" cy="866162"/>
            </a:xfrm>
            <a:prstGeom prst="rect">
              <a:avLst/>
            </a:prstGeom>
          </p:spPr>
        </p:pic>
        <p:pic>
          <p:nvPicPr>
            <p:cNvPr id="16" name="圖片 15" descr="一張含有 畫畫 的圖片&#10;&#10;自動產生的描述">
              <a:extLst>
                <a:ext uri="{FF2B5EF4-FFF2-40B4-BE49-F238E27FC236}">
                  <a16:creationId xmlns:a16="http://schemas.microsoft.com/office/drawing/2014/main" id="{ADB1A859-4F0E-4960-919C-8BA07658DE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4485"/>
            <a:stretch/>
          </p:blipFill>
          <p:spPr>
            <a:xfrm>
              <a:off x="7028885" y="4847573"/>
              <a:ext cx="2809253" cy="27121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337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84D5636A-5DB1-4D7B-BD1B-BA2A91B56E85}"/>
              </a:ext>
            </a:extLst>
          </p:cNvPr>
          <p:cNvSpPr txBox="1">
            <a:spLocks/>
          </p:cNvSpPr>
          <p:nvPr/>
        </p:nvSpPr>
        <p:spPr>
          <a:xfrm>
            <a:off x="504492" y="888621"/>
            <a:ext cx="9071640" cy="7694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algn="ctr" rtl="0" hangingPunct="0">
              <a:tabLst/>
              <a:defRPr lang="en-US" altLang="zh-TW" sz="4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微軟正黑體" pitchFamily="2"/>
              </a:defRPr>
            </a:lvl1pPr>
          </a:lstStyle>
          <a:p>
            <a:r>
              <a:rPr lang="zh-TW" altLang="en-US" sz="5000" b="1" dirty="0">
                <a:solidFill>
                  <a:srgbClr val="7030A0"/>
                </a:solidFill>
                <a:latin typeface="微軟正黑體" pitchFamily="34"/>
                <a:ea typeface="微軟正黑體" pitchFamily="34"/>
              </a:rPr>
              <a:t>正確洗手五步驟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66621928-409C-4508-976C-D01143C00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665" y="1658062"/>
            <a:ext cx="6437293" cy="495983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4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濕</a:t>
            </a:r>
            <a:endParaRPr lang="en-US" altLang="zh-TW" sz="3400" dirty="0">
              <a:latin typeface="華康圓體 Std W5" panose="02000500000000000000" pitchFamily="50" charset="-120"/>
              <a:ea typeface="華康圓體 Std W5" panose="02000500000000000000" pitchFamily="50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28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開水龍頭把手淋濕，抹上肥皂或洗手乳</a:t>
            </a:r>
            <a:endParaRPr lang="en-US" altLang="zh-TW" sz="2800" dirty="0">
              <a:latin typeface="華康圓體 Std W5" panose="02000500000000000000" pitchFamily="50" charset="-120"/>
              <a:ea typeface="華康圓體 Std W5" panose="02000500000000000000" pitchFamily="50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4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搓</a:t>
            </a:r>
            <a:endParaRPr lang="en-US" altLang="zh-TW" sz="3400" dirty="0">
              <a:latin typeface="華康圓體 Std W5" panose="02000500000000000000" pitchFamily="50" charset="-120"/>
              <a:ea typeface="華康圓體 Std W5" panose="02000500000000000000" pitchFamily="50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28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肥皂起泡後，手心手背和指縫搓揉</a:t>
            </a:r>
            <a:r>
              <a:rPr lang="en-US" altLang="zh-TW" sz="28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20</a:t>
            </a:r>
            <a:r>
              <a:rPr lang="zh-TW" altLang="en-US" sz="28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秒</a:t>
            </a:r>
            <a:endParaRPr lang="en-US" altLang="zh-TW" sz="2800" dirty="0">
              <a:latin typeface="華康圓體 Std W5" panose="02000500000000000000" pitchFamily="50" charset="-120"/>
              <a:ea typeface="華康圓體 Std W5" panose="02000500000000000000" pitchFamily="50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4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冲</a:t>
            </a:r>
            <a:endParaRPr lang="en-US" altLang="zh-TW" sz="3400" dirty="0">
              <a:latin typeface="華康圓體 Std W5" panose="02000500000000000000" pitchFamily="50" charset="-120"/>
              <a:ea typeface="華康圓體 Std W5" panose="02000500000000000000" pitchFamily="50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28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清水將手沖洗乾淨，不殘留</a:t>
            </a:r>
            <a:endParaRPr lang="en-US" altLang="zh-TW" sz="2800" dirty="0">
              <a:latin typeface="華康圓體 Std W5" panose="02000500000000000000" pitchFamily="50" charset="-120"/>
              <a:ea typeface="華康圓體 Std W5" panose="02000500000000000000" pitchFamily="50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4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捧</a:t>
            </a:r>
            <a:endParaRPr lang="en-US" altLang="zh-TW" sz="3400" dirty="0">
              <a:latin typeface="華康圓體 Std W5" panose="02000500000000000000" pitchFamily="50" charset="-120"/>
              <a:ea typeface="華康圓體 Std W5" panose="02000500000000000000" pitchFamily="50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28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捧水沖洗水龍頭後並關閉它</a:t>
            </a:r>
            <a:endParaRPr lang="en-US" altLang="zh-TW" sz="2800" dirty="0">
              <a:latin typeface="華康圓體 Std W5" panose="02000500000000000000" pitchFamily="50" charset="-120"/>
              <a:ea typeface="華康圓體 Std W5" panose="02000500000000000000" pitchFamily="50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4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擦</a:t>
            </a:r>
            <a:endParaRPr lang="en-US" altLang="zh-TW" sz="3400" dirty="0">
              <a:latin typeface="華康圓體 Std W5" panose="02000500000000000000" pitchFamily="50" charset="-120"/>
              <a:ea typeface="華康圓體 Std W5" panose="02000500000000000000" pitchFamily="50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2800" dirty="0">
                <a:latin typeface="華康圓體 Std W5" panose="02000500000000000000" pitchFamily="50" charset="-120"/>
                <a:ea typeface="華康圓體 Std W5" panose="02000500000000000000" pitchFamily="50" charset="-120"/>
              </a:rPr>
              <a:t>用乾淨毛巾或紙巾把手擦乾</a:t>
            </a:r>
          </a:p>
        </p:txBody>
      </p:sp>
    </p:spTree>
    <p:extLst>
      <p:ext uri="{BB962C8B-B14F-4D97-AF65-F5344CB8AC3E}">
        <p14:creationId xmlns:p14="http://schemas.microsoft.com/office/powerpoint/2010/main" val="701784791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86</Words>
  <Application>Microsoft Office PowerPoint</Application>
  <PresentationFormat>自訂</PresentationFormat>
  <Paragraphs>21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2" baseType="lpstr">
      <vt:lpstr>Liberation Sans</vt:lpstr>
      <vt:lpstr>Liberation Serif</vt:lpstr>
      <vt:lpstr>華康海報體 Std W12</vt:lpstr>
      <vt:lpstr>華康圓體 Std W5</vt:lpstr>
      <vt:lpstr>微軟正黑體</vt:lpstr>
      <vt:lpstr>Arial</vt:lpstr>
      <vt:lpstr>Calibri</vt:lpstr>
      <vt:lpstr>Wingdings</vt:lpstr>
      <vt:lpstr>預設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曾小千</dc:creator>
  <cp:lastModifiedBy> rock</cp:lastModifiedBy>
  <cp:revision>66</cp:revision>
  <dcterms:created xsi:type="dcterms:W3CDTF">2017-09-29T19:53:40Z</dcterms:created>
  <dcterms:modified xsi:type="dcterms:W3CDTF">2020-04-02T08:48:13Z</dcterms:modified>
</cp:coreProperties>
</file>