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35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027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72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611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726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51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40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2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0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076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4C51-DD63-4774-AE6F-D91644C63FE0}" type="datetimeFigureOut">
              <a:rPr lang="zh-TW" altLang="en-US" smtClean="0"/>
              <a:t>2020/12/3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34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17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609987" y="1380931"/>
            <a:ext cx="7083992" cy="300328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zh-TW" altLang="en-US" sz="6000" dirty="0">
                <a:ln w="19050"/>
                <a:solidFill>
                  <a:srgbClr val="FF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校外教學 </a:t>
            </a:r>
            <a:r>
              <a:rPr lang="en-US" altLang="zh-TW" sz="6000" dirty="0">
                <a:ln w="19050"/>
                <a:solidFill>
                  <a:srgbClr val="FF0066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Happy Go</a:t>
            </a:r>
            <a:endParaRPr lang="zh-TW" altLang="en-US" sz="6000" b="0" cap="none" spc="0" dirty="0">
              <a:ln w="19050"/>
              <a:solidFill>
                <a:srgbClr val="FF0066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91983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</Words>
  <Application>Microsoft Office PowerPoint</Application>
  <PresentationFormat>寬螢幕</PresentationFormat>
  <Paragraphs>1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3</cp:revision>
  <dcterms:created xsi:type="dcterms:W3CDTF">2020-11-26T03:05:40Z</dcterms:created>
  <dcterms:modified xsi:type="dcterms:W3CDTF">2020-12-03T03:09:23Z</dcterms:modified>
</cp:coreProperties>
</file>