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3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4C51-DD63-4774-AE6F-D91644C63FE0}" type="datetimeFigureOut">
              <a:rPr lang="zh-TW" altLang="en-US" smtClean="0"/>
              <a:t>2020/11/26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108E1-E75B-4526-B27E-072341F07B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64357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4C51-DD63-4774-AE6F-D91644C63FE0}" type="datetimeFigureOut">
              <a:rPr lang="zh-TW" altLang="en-US" smtClean="0"/>
              <a:t>2020/11/26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108E1-E75B-4526-B27E-072341F07B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80945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4C51-DD63-4774-AE6F-D91644C63FE0}" type="datetimeFigureOut">
              <a:rPr lang="zh-TW" altLang="en-US" smtClean="0"/>
              <a:t>2020/11/26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108E1-E75B-4526-B27E-072341F07B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40275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4C51-DD63-4774-AE6F-D91644C63FE0}" type="datetimeFigureOut">
              <a:rPr lang="zh-TW" altLang="en-US" smtClean="0"/>
              <a:t>2020/11/26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108E1-E75B-4526-B27E-072341F07B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80723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4C51-DD63-4774-AE6F-D91644C63FE0}" type="datetimeFigureOut">
              <a:rPr lang="zh-TW" altLang="en-US" smtClean="0"/>
              <a:t>2020/11/26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108E1-E75B-4526-B27E-072341F07B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861190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4C51-DD63-4774-AE6F-D91644C63FE0}" type="datetimeFigureOut">
              <a:rPr lang="zh-TW" altLang="en-US" smtClean="0"/>
              <a:t>2020/11/26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108E1-E75B-4526-B27E-072341F07B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27264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4C51-DD63-4774-AE6F-D91644C63FE0}" type="datetimeFigureOut">
              <a:rPr lang="zh-TW" altLang="en-US" smtClean="0"/>
              <a:t>2020/11/26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108E1-E75B-4526-B27E-072341F07B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21517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4C51-DD63-4774-AE6F-D91644C63FE0}" type="datetimeFigureOut">
              <a:rPr lang="zh-TW" altLang="en-US" smtClean="0"/>
              <a:t>2020/11/26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108E1-E75B-4526-B27E-072341F07B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924007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4C51-DD63-4774-AE6F-D91644C63FE0}" type="datetimeFigureOut">
              <a:rPr lang="zh-TW" altLang="en-US" smtClean="0"/>
              <a:t>2020/11/26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108E1-E75B-4526-B27E-072341F07B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70282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4C51-DD63-4774-AE6F-D91644C63FE0}" type="datetimeFigureOut">
              <a:rPr lang="zh-TW" altLang="en-US" smtClean="0"/>
              <a:t>2020/11/26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108E1-E75B-4526-B27E-072341F07B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02080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B4C51-DD63-4774-AE6F-D91644C63FE0}" type="datetimeFigureOut">
              <a:rPr lang="zh-TW" altLang="en-US" smtClean="0"/>
              <a:t>2020/11/26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108E1-E75B-4526-B27E-072341F07B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90768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B4C51-DD63-4774-AE6F-D91644C63FE0}" type="datetimeFigureOut">
              <a:rPr lang="zh-TW" altLang="en-US" smtClean="0"/>
              <a:t>2020/11/26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108E1-E75B-4526-B27E-072341F07B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773431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79171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91983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寬螢幕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Windows 使用者</dc:creator>
  <cp:lastModifiedBy>Windows 使用者</cp:lastModifiedBy>
  <cp:revision>1</cp:revision>
  <dcterms:created xsi:type="dcterms:W3CDTF">2020-11-26T03:05:40Z</dcterms:created>
  <dcterms:modified xsi:type="dcterms:W3CDTF">2020-11-26T03:05:59Z</dcterms:modified>
</cp:coreProperties>
</file>